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96" r:id="rId2"/>
  </p:sldMasterIdLst>
  <p:notesMasterIdLst>
    <p:notesMasterId r:id="rId9"/>
  </p:notesMasterIdLst>
  <p:sldIdLst>
    <p:sldId id="4330" r:id="rId3"/>
    <p:sldId id="4335" r:id="rId4"/>
    <p:sldId id="4336" r:id="rId5"/>
    <p:sldId id="4331" r:id="rId6"/>
    <p:sldId id="4332" r:id="rId7"/>
    <p:sldId id="4334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000000"/>
    <a:srgbClr val="DCDC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72" autoAdjust="0"/>
    <p:restoredTop sz="94656" autoAdjust="0"/>
  </p:normalViewPr>
  <p:slideViewPr>
    <p:cSldViewPr>
      <p:cViewPr>
        <p:scale>
          <a:sx n="50" d="100"/>
          <a:sy n="50" d="100"/>
        </p:scale>
        <p:origin x="-79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7F721D3-986A-4C77-AB71-8539D171ABCE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CA7ED38-4D95-4C63-A683-779290AC7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2D848-3390-458E-943C-4F3AC19B4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15C9A-2AF2-45A5-9320-65A693489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9DED-D264-46C9-A8F7-5FD59AE49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2D848-3390-458E-943C-4F3AC19B4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9206-1DFA-4A1A-98A0-71138F388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3159-D69F-4DA8-B03A-09BA69D22D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F5A5F-3F14-4678-8585-421A244CC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368B-F429-476E-B49C-74039269D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37D07E-1986-4588-B1FE-4B143C1FCC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FF9D-5F92-4E50-9019-90BA673B6E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E670B87-4F60-4299-A381-015663E2E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B9206-1DFA-4A1A-98A0-71138F388A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D50D-E448-4040-9578-DCE7EEEA6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C9A-2AF2-45A5-9320-65A69348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C9DED-D264-46C9-A8F7-5FD59AE49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23159-D69F-4DA8-B03A-09BA69D22D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F5A5F-3F14-4678-8585-421A244CC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D368B-F429-476E-B49C-74039269D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7D07E-1986-4588-B1FE-4B143C1F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5FF9D-5F92-4E50-9019-90BA673B6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0B87-4F60-4299-A381-015663E2E4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DD50D-E448-4040-9578-DCE7EEEA6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81F4C7-4359-4848-B656-A15E7A7122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681F4C7-4359-4848-B656-A15E7A712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Freedom in Jesus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What is </a:t>
            </a:r>
            <a:r>
              <a:rPr lang="en-US" sz="4400" b="1" i="1" dirty="0" smtClean="0"/>
              <a:t>Freedom?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 numCol="1">
            <a:noAutofit/>
          </a:bodyPr>
          <a:lstStyle/>
          <a:p>
            <a:r>
              <a:rPr lang="en-US" sz="3200" dirty="0" smtClean="0"/>
              <a:t>Autonomy - Self-directing freedom and especially moral independence (Merriam-Webster</a:t>
            </a:r>
            <a:r>
              <a:rPr lang="en-US" sz="3200" dirty="0" smtClean="0"/>
              <a:t>).</a:t>
            </a:r>
          </a:p>
          <a:p>
            <a:r>
              <a:rPr lang="en-US" sz="3200" dirty="0" smtClean="0"/>
              <a:t>Freedom - “the knowledge of what is allowable and what is forbidden, and slavery as ignorance of what is allowed and what is not” (</a:t>
            </a:r>
            <a:r>
              <a:rPr lang="en-US" sz="3200" dirty="0" err="1" smtClean="0"/>
              <a:t>Dio</a:t>
            </a:r>
            <a:r>
              <a:rPr lang="en-US" sz="3200" dirty="0" smtClean="0"/>
              <a:t> Chrysostom - </a:t>
            </a:r>
            <a:r>
              <a:rPr lang="en-US" sz="3200" i="1" dirty="0" smtClean="0"/>
              <a:t>Discourses</a:t>
            </a:r>
            <a:r>
              <a:rPr lang="en-US" sz="3200" dirty="0" smtClean="0"/>
              <a:t> 14.18).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What is </a:t>
            </a:r>
            <a:r>
              <a:rPr lang="en-US" sz="4400" b="1" i="1" dirty="0" smtClean="0"/>
              <a:t>Freedom?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 numCol="1">
            <a:noAutofit/>
          </a:bodyPr>
          <a:lstStyle/>
          <a:p>
            <a:pPr lvl="0"/>
            <a:r>
              <a:rPr lang="en-US" sz="3200" dirty="0" smtClean="0"/>
              <a:t>Freedom is not license to do whatever one wishes</a:t>
            </a:r>
          </a:p>
          <a:p>
            <a:pPr lvl="0"/>
            <a:r>
              <a:rPr lang="en-US" sz="3200" dirty="0" smtClean="0"/>
              <a:t>Freedom is conforming to the commands of God</a:t>
            </a:r>
          </a:p>
          <a:p>
            <a:pPr lvl="0"/>
            <a:r>
              <a:rPr lang="en-US" sz="3200" dirty="0" smtClean="0"/>
              <a:t>Love is conforming to the commands of God – John 14:15, 23</a:t>
            </a:r>
          </a:p>
          <a:p>
            <a:r>
              <a:rPr lang="en-US" sz="3200" dirty="0" smtClean="0"/>
              <a:t>Freedom and Love are connected – Gal 5:13-14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Jesus Has Set Us Free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 numCol="1">
            <a:noAutofit/>
          </a:bodyPr>
          <a:lstStyle/>
          <a:p>
            <a:r>
              <a:rPr lang="en-US" sz="3200" dirty="0" smtClean="0"/>
              <a:t>Galatians 5:1</a:t>
            </a:r>
          </a:p>
          <a:p>
            <a:pPr lvl="1"/>
            <a:r>
              <a:rPr lang="en-US" sz="2800" dirty="0" smtClean="0"/>
              <a:t>It is for freedom that Christ has set us free. Stand firm, then, and do not let yourselves be burdened again by a yoke of slavery.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Freedom and Love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 numCol="1">
            <a:noAutofit/>
          </a:bodyPr>
          <a:lstStyle/>
          <a:p>
            <a:r>
              <a:rPr lang="en-US" sz="3200" dirty="0" smtClean="0"/>
              <a:t>Galatians 5:13-14</a:t>
            </a:r>
          </a:p>
          <a:p>
            <a:pPr lvl="1"/>
            <a:r>
              <a:rPr lang="en-US" sz="2800" dirty="0" smtClean="0"/>
              <a:t>You, my brothers and sisters, were called to be free. But do not use your freedom to indulge the flesh; rather, serve one another humbly in love. For the entire law is fulfilled in keeping this one command: “Love your neighbor as yourself.” 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What it Means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 numCol="1">
            <a:noAutofit/>
          </a:bodyPr>
          <a:lstStyle/>
          <a:p>
            <a:pPr lvl="0"/>
            <a:r>
              <a:rPr lang="en-US" sz="3200" dirty="0" smtClean="0"/>
              <a:t>We are to live out our freedom by loving others</a:t>
            </a:r>
          </a:p>
          <a:p>
            <a:pPr lvl="0"/>
            <a:r>
              <a:rPr lang="en-US" sz="3200" dirty="0" smtClean="0"/>
              <a:t>We are to live out our freedom by loving God</a:t>
            </a:r>
          </a:p>
          <a:p>
            <a:pPr lvl="0"/>
            <a:r>
              <a:rPr lang="en-US" sz="3200" dirty="0" smtClean="0"/>
              <a:t>We are to live out our freedom by setting others free (The Great Commission)</a:t>
            </a:r>
            <a:endParaRPr lang="en-US" sz="2800" dirty="0" smtClean="0"/>
          </a:p>
          <a:p>
            <a:pPr lvl="1"/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0" y="62484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70325</TotalTime>
  <Words>228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Technic</vt:lpstr>
      <vt:lpstr>Freedom in Jesus</vt:lpstr>
      <vt:lpstr>What is Freedom?</vt:lpstr>
      <vt:lpstr>What is Freedom?</vt:lpstr>
      <vt:lpstr>Jesus Has Set Us Free</vt:lpstr>
      <vt:lpstr>Freedom and Love</vt:lpstr>
      <vt:lpstr>What it Means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First Congregational Church of Malone</dc:title>
  <dc:creator>David Tue</dc:creator>
  <cp:lastModifiedBy>David Tue</cp:lastModifiedBy>
  <cp:revision>1334</cp:revision>
  <dcterms:created xsi:type="dcterms:W3CDTF">2020-05-21T17:13:43Z</dcterms:created>
  <dcterms:modified xsi:type="dcterms:W3CDTF">2022-07-02T03:25:18Z</dcterms:modified>
</cp:coreProperties>
</file>